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Digital Techniques</a:t>
            </a:r>
            <a:br>
              <a:rPr lang="en-US" sz="5400" b="1" dirty="0" smtClean="0"/>
            </a:br>
            <a:r>
              <a:rPr lang="en-US" sz="4400" dirty="0" smtClean="0"/>
              <a:t>By: </a:t>
            </a:r>
            <a:r>
              <a:rPr lang="en-US" sz="4400" dirty="0" err="1" smtClean="0"/>
              <a:t>Abdulmunem</a:t>
            </a:r>
            <a:r>
              <a:rPr lang="en-US" sz="4400" dirty="0" smtClean="0"/>
              <a:t> Ahmed Mohammed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z="4800" dirty="0" smtClean="0"/>
              <a:t>University of </a:t>
            </a:r>
            <a:r>
              <a:rPr lang="en-US" sz="4800" dirty="0" err="1" smtClean="0"/>
              <a:t>Diyala</a:t>
            </a:r>
            <a:endParaRPr lang="en-US" sz="4800" dirty="0" smtClean="0"/>
          </a:p>
          <a:p>
            <a:r>
              <a:rPr lang="en-US" sz="4000" dirty="0" smtClean="0"/>
              <a:t>College of Engineering</a:t>
            </a:r>
          </a:p>
          <a:p>
            <a:pPr algn="ctr"/>
            <a:r>
              <a:rPr lang="en-US" sz="3200" dirty="0" smtClean="0"/>
              <a:t>Department of Communications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720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6995159" cy="1609343"/>
          </a:xfrm>
        </p:spPr>
        <p:txBody>
          <a:bodyPr/>
          <a:lstStyle/>
          <a:p>
            <a:pPr algn="ctr"/>
            <a:r>
              <a:rPr lang="en-US" sz="8000" b="1" dirty="0" smtClean="0"/>
              <a:t>Lecture </a:t>
            </a:r>
            <a:r>
              <a:rPr lang="en-US" sz="8000" b="1" smtClean="0"/>
              <a:t># 2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32629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Digital Techniques By: Abdulmunem Ahmed Mohammed</vt:lpstr>
      <vt:lpstr>Lecture #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Techniques By: Abdulmunem Ahmed Mohammed</dc:title>
  <cp:lastModifiedBy>DR.Ahmed Saker 2o1O</cp:lastModifiedBy>
  <cp:revision>1</cp:revision>
  <dcterms:created xsi:type="dcterms:W3CDTF">2018-11-06T15:56:23Z</dcterms:created>
  <dcterms:modified xsi:type="dcterms:W3CDTF">2018-11-06T13:02:32Z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2018-02-21T00:00:00Z</vt:filetime>
  </property>
  <property fmtid="{D5CDD505-2E9C-101B-9397-08002B2CF9AE}" pid="3" name="LastSaved">
    <vt:filetime>2018-11-06T00:00:00Z</vt:filetime>
  </property>
</Properties>
</file>